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18cfb0f6da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18cfb0f6da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063f3aac2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063f3aac2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063f3aac2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063f3aac2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063f3aac2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063f3aac2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18cfb0f6da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18cfb0f6d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063f3aac2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063f3aac2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18d29cf2e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18d29cf2e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2cdc4894e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2cdc4894e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2cdc4894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2cdc4894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2cdc4894e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2cdc4894e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Attrac’Speed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Sprint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ROYER Alexandre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BARTHOULOT Julien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LATZER Théo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SIMON Thomas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Budgétisation/coût</a:t>
            </a:r>
            <a:endParaRPr/>
          </a:p>
        </p:txBody>
      </p:sp>
      <p:sp>
        <p:nvSpPr>
          <p:cNvPr id="317" name="Google Shape;317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75" y="1781850"/>
            <a:ext cx="8676200" cy="214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Problèmes Rencontrés </a:t>
            </a:r>
            <a:endParaRPr/>
          </a:p>
        </p:txBody>
      </p:sp>
      <p:sp>
        <p:nvSpPr>
          <p:cNvPr id="324" name="Google Shape;324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GoogleMap payant</a:t>
            </a:r>
            <a:r>
              <a:rPr lang="fr"/>
              <a:t>, mais</a:t>
            </a:r>
            <a:r>
              <a:rPr lang="fr"/>
              <a:t> remplacé par OpenStreetMap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Connexion à Jetkins pour les tests</a:t>
            </a:r>
            <a:endParaRPr/>
          </a:p>
        </p:txBody>
      </p:sp>
      <p:pic>
        <p:nvPicPr>
          <p:cNvPr id="325" name="Google Shape;3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125" y="1495350"/>
            <a:ext cx="2826849" cy="282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Objectifs prochain Sprint </a:t>
            </a:r>
            <a:endParaRPr/>
          </a:p>
        </p:txBody>
      </p:sp>
      <p:sp>
        <p:nvSpPr>
          <p:cNvPr id="331" name="Google Shape;331;p28"/>
          <p:cNvSpPr txBox="1"/>
          <p:nvPr>
            <p:ph idx="1" type="body"/>
          </p:nvPr>
        </p:nvSpPr>
        <p:spPr>
          <a:xfrm>
            <a:off x="1297500" y="16053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Terminer l’interface Admin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Terminer les  éléments demandant une localisation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 txBox="1"/>
          <p:nvPr>
            <p:ph type="title"/>
          </p:nvPr>
        </p:nvSpPr>
        <p:spPr>
          <a:xfrm>
            <a:off x="3103650" y="2180700"/>
            <a:ext cx="29367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/>
              <a:t>Conclusion</a:t>
            </a:r>
            <a:endParaRPr sz="3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4468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 :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591125" y="886100"/>
            <a:ext cx="34722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Organisation </a:t>
            </a: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Trello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Planification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Burndown cha</a:t>
            </a: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rt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Ajout de foncti</a:t>
            </a: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onnalités côté serveur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L’interface Admin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Création d’une API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Interface client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 coût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Problèmes Rencontrés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Objectifs prochain sprint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Organisation - Trello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2431050" y="2975288"/>
            <a:ext cx="102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lexandre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2787438" y="3970150"/>
            <a:ext cx="6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Théo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5650100" y="3085173"/>
            <a:ext cx="80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Thomas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5678600" y="4077850"/>
            <a:ext cx="74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Julien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0" y="4424200"/>
            <a:ext cx="117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E599"/>
                </a:solidFill>
                <a:latin typeface="Lato"/>
                <a:ea typeface="Lato"/>
                <a:cs typeface="Lato"/>
                <a:sym typeface="Lato"/>
              </a:rPr>
              <a:t>Gestion du </a:t>
            </a:r>
            <a:br>
              <a:rPr lang="fr">
                <a:solidFill>
                  <a:srgbClr val="FFE599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>
                <a:solidFill>
                  <a:srgbClr val="FFE599"/>
                </a:solidFill>
                <a:latin typeface="Lato"/>
                <a:ea typeface="Lato"/>
                <a:cs typeface="Lato"/>
                <a:sym typeface="Lato"/>
              </a:rPr>
              <a:t>projet</a:t>
            </a:r>
            <a:endParaRPr>
              <a:solidFill>
                <a:srgbClr val="FFE5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0" y="29758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Interface Admin</a:t>
            </a:r>
            <a:endParaRPr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0" y="3780100"/>
            <a:ext cx="14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  <a:latin typeface="Lato"/>
                <a:ea typeface="Lato"/>
                <a:cs typeface="Lato"/>
                <a:sym typeface="Lato"/>
              </a:rPr>
              <a:t>Fonctionnalités </a:t>
            </a:r>
            <a:br>
              <a:rPr lang="fr">
                <a:solidFill>
                  <a:srgbClr val="9FC5E8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>
                <a:solidFill>
                  <a:srgbClr val="9FC5E8"/>
                </a:solidFill>
                <a:latin typeface="Lato"/>
                <a:ea typeface="Lato"/>
                <a:cs typeface="Lato"/>
                <a:sym typeface="Lato"/>
              </a:rPr>
              <a:t>Serveur</a:t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7848550" y="3970150"/>
            <a:ext cx="10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9CB9C"/>
                </a:solidFill>
                <a:latin typeface="Lato"/>
                <a:ea typeface="Lato"/>
                <a:cs typeface="Lato"/>
                <a:sym typeface="Lato"/>
              </a:rPr>
              <a:t>Interface </a:t>
            </a:r>
            <a:br>
              <a:rPr lang="fr">
                <a:solidFill>
                  <a:srgbClr val="F9CB9C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>
                <a:solidFill>
                  <a:srgbClr val="F9CB9C"/>
                </a:solidFill>
                <a:latin typeface="Lato"/>
                <a:ea typeface="Lato"/>
                <a:cs typeface="Lato"/>
                <a:sym typeface="Lato"/>
              </a:rPr>
              <a:t>graphique</a:t>
            </a:r>
            <a:endParaRPr>
              <a:solidFill>
                <a:srgbClr val="F9CB9C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9" name="Google Shape;249;p19"/>
          <p:cNvCxnSpPr>
            <a:stCxn id="242" idx="1"/>
            <a:endCxn id="245" idx="3"/>
          </p:cNvCxnSpPr>
          <p:nvPr/>
        </p:nvCxnSpPr>
        <p:spPr>
          <a:xfrm flipH="1">
            <a:off x="1171938" y="4170250"/>
            <a:ext cx="1615500" cy="561900"/>
          </a:xfrm>
          <a:prstGeom prst="straightConnector1">
            <a:avLst/>
          </a:prstGeom>
          <a:noFill/>
          <a:ln cap="flat" cmpd="sng" w="19050">
            <a:solidFill>
              <a:srgbClr val="FFE5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19"/>
          <p:cNvCxnSpPr>
            <a:stCxn id="241" idx="1"/>
            <a:endCxn id="246" idx="3"/>
          </p:cNvCxnSpPr>
          <p:nvPr/>
        </p:nvCxnSpPr>
        <p:spPr>
          <a:xfrm flipH="1">
            <a:off x="1495650" y="3175388"/>
            <a:ext cx="935400" cy="60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19"/>
          <p:cNvCxnSpPr>
            <a:stCxn id="242" idx="1"/>
            <a:endCxn id="247" idx="3"/>
          </p:cNvCxnSpPr>
          <p:nvPr/>
        </p:nvCxnSpPr>
        <p:spPr>
          <a:xfrm rot="10800000">
            <a:off x="1417038" y="4088050"/>
            <a:ext cx="1370400" cy="822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19"/>
          <p:cNvCxnSpPr>
            <a:stCxn id="241" idx="1"/>
            <a:endCxn id="247" idx="3"/>
          </p:cNvCxnSpPr>
          <p:nvPr/>
        </p:nvCxnSpPr>
        <p:spPr>
          <a:xfrm flipH="1">
            <a:off x="1417050" y="3175388"/>
            <a:ext cx="1014000" cy="9126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3" name="Google Shape;253;p19"/>
          <p:cNvCxnSpPr>
            <a:stCxn id="244" idx="3"/>
            <a:endCxn id="248" idx="1"/>
          </p:cNvCxnSpPr>
          <p:nvPr/>
        </p:nvCxnSpPr>
        <p:spPr>
          <a:xfrm>
            <a:off x="6426800" y="4277950"/>
            <a:ext cx="1421700" cy="0"/>
          </a:xfrm>
          <a:prstGeom prst="straightConnector1">
            <a:avLst/>
          </a:prstGeom>
          <a:noFill/>
          <a:ln cap="flat" cmpd="sng" w="19050">
            <a:solidFill>
              <a:srgbClr val="F9CB9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4" name="Google Shape;254;p19"/>
          <p:cNvCxnSpPr>
            <a:stCxn id="242" idx="1"/>
            <a:endCxn id="246" idx="3"/>
          </p:cNvCxnSpPr>
          <p:nvPr/>
        </p:nvCxnSpPr>
        <p:spPr>
          <a:xfrm rot="10800000">
            <a:off x="1495938" y="3176050"/>
            <a:ext cx="1291500" cy="99420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5" name="Google Shape;255;p19"/>
          <p:cNvSpPr txBox="1"/>
          <p:nvPr/>
        </p:nvSpPr>
        <p:spPr>
          <a:xfrm>
            <a:off x="7619500" y="2972300"/>
            <a:ext cx="14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  <a:t>Fonctionnalités </a:t>
            </a:r>
            <a:br>
              <a:rPr lang="fr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  <a:t>Client</a:t>
            </a:r>
            <a:endParaRPr>
              <a:solidFill>
                <a:srgbClr val="EA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6" name="Google Shape;256;p19"/>
          <p:cNvCxnSpPr>
            <a:stCxn id="243" idx="3"/>
            <a:endCxn id="255" idx="1"/>
          </p:cNvCxnSpPr>
          <p:nvPr/>
        </p:nvCxnSpPr>
        <p:spPr>
          <a:xfrm flipH="1" rot="10800000">
            <a:off x="6455300" y="3280173"/>
            <a:ext cx="1164300" cy="51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19"/>
          <p:cNvCxnSpPr>
            <a:stCxn id="243" idx="3"/>
            <a:endCxn id="248" idx="1"/>
          </p:cNvCxnSpPr>
          <p:nvPr/>
        </p:nvCxnSpPr>
        <p:spPr>
          <a:xfrm>
            <a:off x="6455300" y="3285273"/>
            <a:ext cx="1393200" cy="992700"/>
          </a:xfrm>
          <a:prstGeom prst="straightConnector1">
            <a:avLst/>
          </a:prstGeom>
          <a:noFill/>
          <a:ln cap="flat" cmpd="sng" w="19050">
            <a:solidFill>
              <a:srgbClr val="F9CB9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19"/>
          <p:cNvCxnSpPr>
            <a:stCxn id="244" idx="3"/>
            <a:endCxn id="255" idx="1"/>
          </p:cNvCxnSpPr>
          <p:nvPr/>
        </p:nvCxnSpPr>
        <p:spPr>
          <a:xfrm flipH="1" rot="10800000">
            <a:off x="6426800" y="3280150"/>
            <a:ext cx="1192800" cy="9978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9" name="Google Shape;259;p19"/>
          <p:cNvSpPr txBox="1"/>
          <p:nvPr/>
        </p:nvSpPr>
        <p:spPr>
          <a:xfrm>
            <a:off x="4040575" y="3471250"/>
            <a:ext cx="10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Lier Client </a:t>
            </a:r>
            <a:endParaRPr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et Serveur</a:t>
            </a:r>
            <a:endParaRPr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0" name="Google Shape;260;p19"/>
          <p:cNvCxnSpPr>
            <a:stCxn id="244" idx="1"/>
            <a:endCxn id="259" idx="3"/>
          </p:cNvCxnSpPr>
          <p:nvPr/>
        </p:nvCxnSpPr>
        <p:spPr>
          <a:xfrm rot="10800000">
            <a:off x="5069600" y="3779050"/>
            <a:ext cx="609000" cy="4989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1" name="Google Shape;261;p19"/>
          <p:cNvCxnSpPr>
            <a:stCxn id="242" idx="3"/>
            <a:endCxn id="259" idx="1"/>
          </p:cNvCxnSpPr>
          <p:nvPr/>
        </p:nvCxnSpPr>
        <p:spPr>
          <a:xfrm flipH="1" rot="10800000">
            <a:off x="3460038" y="3779050"/>
            <a:ext cx="580500" cy="3912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19"/>
          <p:cNvCxnSpPr>
            <a:stCxn id="243" idx="1"/>
            <a:endCxn id="259" idx="3"/>
          </p:cNvCxnSpPr>
          <p:nvPr/>
        </p:nvCxnSpPr>
        <p:spPr>
          <a:xfrm flipH="1">
            <a:off x="5069600" y="3285273"/>
            <a:ext cx="580500" cy="4938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19"/>
          <p:cNvCxnSpPr>
            <a:stCxn id="241" idx="3"/>
            <a:endCxn id="259" idx="1"/>
          </p:cNvCxnSpPr>
          <p:nvPr/>
        </p:nvCxnSpPr>
        <p:spPr>
          <a:xfrm>
            <a:off x="3460050" y="3175388"/>
            <a:ext cx="580500" cy="6036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4" name="Google Shape;2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532" y="953675"/>
            <a:ext cx="7596343" cy="183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Planification</a:t>
            </a:r>
            <a:endParaRPr/>
          </a:p>
        </p:txBody>
      </p:sp>
      <p:sp>
        <p:nvSpPr>
          <p:cNvPr id="270" name="Google Shape;27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150" y="1015837"/>
            <a:ext cx="2635725" cy="40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Burndown chart</a:t>
            </a:r>
            <a:endParaRPr/>
          </a:p>
        </p:txBody>
      </p:sp>
      <p:sp>
        <p:nvSpPr>
          <p:cNvPr id="277" name="Google Shape;277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21"/>
          <p:cNvCxnSpPr/>
          <p:nvPr/>
        </p:nvCxnSpPr>
        <p:spPr>
          <a:xfrm>
            <a:off x="6971350" y="2571750"/>
            <a:ext cx="3993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1"/>
          <p:cNvCxnSpPr/>
          <p:nvPr/>
        </p:nvCxnSpPr>
        <p:spPr>
          <a:xfrm>
            <a:off x="6971350" y="3248250"/>
            <a:ext cx="3993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21"/>
          <p:cNvSpPr txBox="1"/>
          <p:nvPr/>
        </p:nvSpPr>
        <p:spPr>
          <a:xfrm>
            <a:off x="7484575" y="2392900"/>
            <a:ext cx="140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Reste à faire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1"/>
          <p:cNvSpPr txBox="1"/>
          <p:nvPr/>
        </p:nvSpPr>
        <p:spPr>
          <a:xfrm>
            <a:off x="7484575" y="3048150"/>
            <a:ext cx="16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Moyenne à faire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349" y="1307850"/>
            <a:ext cx="5242649" cy="3167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21"/>
          <p:cNvCxnSpPr/>
          <p:nvPr/>
        </p:nvCxnSpPr>
        <p:spPr>
          <a:xfrm>
            <a:off x="1705325" y="1960900"/>
            <a:ext cx="4500600" cy="2017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 de </a:t>
            </a:r>
            <a:r>
              <a:rPr lang="fr"/>
              <a:t>fonctionnalités</a:t>
            </a:r>
            <a:r>
              <a:rPr lang="fr"/>
              <a:t> côté serveur </a:t>
            </a:r>
            <a:endParaRPr/>
          </a:p>
        </p:txBody>
      </p:sp>
      <p:sp>
        <p:nvSpPr>
          <p:cNvPr id="289" name="Google Shape;289;p22"/>
          <p:cNvSpPr txBox="1"/>
          <p:nvPr/>
        </p:nvSpPr>
        <p:spPr>
          <a:xfrm>
            <a:off x="1591125" y="886100"/>
            <a:ext cx="60342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-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données stockées dans la BDD sont désormais actualisés automatiquement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-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Stockage des mots de passes cryptés des administrateurs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-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Méthode pour vérifier les valeurs de connections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L’interface Admin</a:t>
            </a:r>
            <a:endParaRPr/>
          </a:p>
        </p:txBody>
      </p:sp>
      <p:pic>
        <p:nvPicPr>
          <p:cNvPr id="295" name="Google Shape;2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2675" y="1182900"/>
            <a:ext cx="5011263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Création d’une API</a:t>
            </a:r>
            <a:endParaRPr/>
          </a:p>
        </p:txBody>
      </p:sp>
      <p:sp>
        <p:nvSpPr>
          <p:cNvPr id="301" name="Google Shape;301;p24"/>
          <p:cNvSpPr txBox="1"/>
          <p:nvPr>
            <p:ph idx="1" type="body"/>
          </p:nvPr>
        </p:nvSpPr>
        <p:spPr>
          <a:xfrm>
            <a:off x="473775" y="1747075"/>
            <a:ext cx="29379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Besoin :  A</a:t>
            </a:r>
            <a:r>
              <a:rPr lang="fr"/>
              <a:t>ccéder</a:t>
            </a:r>
            <a:r>
              <a:rPr lang="fr"/>
              <a:t> aux données de la base de données depuis Android Studio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Solution: API REST utilisant le microservice Grizzly</a:t>
            </a:r>
            <a:endParaRPr/>
          </a:p>
        </p:txBody>
      </p:sp>
      <p:pic>
        <p:nvPicPr>
          <p:cNvPr id="302" name="Google Shape;3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2475" y="1691000"/>
            <a:ext cx="5411899" cy="33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6075" y="1307850"/>
            <a:ext cx="3448306" cy="3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client</a:t>
            </a:r>
            <a:endParaRPr/>
          </a:p>
        </p:txBody>
      </p:sp>
      <p:pic>
        <p:nvPicPr>
          <p:cNvPr id="309" name="Google Shape;3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600" y="217700"/>
            <a:ext cx="2292800" cy="46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5"/>
          <p:cNvSpPr txBox="1"/>
          <p:nvPr/>
        </p:nvSpPr>
        <p:spPr>
          <a:xfrm>
            <a:off x="694475" y="1553225"/>
            <a:ext cx="455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Map: Utilisation de Openstreetmap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1" name="Google Shape;3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75" y="2339850"/>
            <a:ext cx="4743450" cy="1628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